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20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13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75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09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01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74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0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814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64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97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EE337-334F-4451-8F32-D9412A905176}" type="datetimeFigureOut">
              <a:rPr lang="tr-TR" smtClean="0"/>
              <a:t>08.04.2016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252F5-A849-410C-9CFB-6EAF2021E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13986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Win7User</dc:creator>
  <cp:lastModifiedBy>Win7User</cp:lastModifiedBy>
  <cp:revision>1</cp:revision>
  <dcterms:created xsi:type="dcterms:W3CDTF">2016-04-08T13:01:22Z</dcterms:created>
  <dcterms:modified xsi:type="dcterms:W3CDTF">2016-04-08T13:02:46Z</dcterms:modified>
</cp:coreProperties>
</file>